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" charset="1" panose="00000500000000000000"/>
      <p:regular r:id="rId25"/>
    </p:embeddedFont>
    <p:embeddedFont>
      <p:font typeface="TT Norms Bold" charset="1" panose="02000803030000020004"/>
      <p:regular r:id="rId26"/>
    </p:embeddedFont>
    <p:embeddedFont>
      <p:font typeface="Canva Sans Bold" charset="1" panose="020B0803030501040103"/>
      <p:regular r:id="rId27"/>
    </p:embeddedFont>
    <p:embeddedFont>
      <p:font typeface="Montserrat Bold" charset="1" panose="00000800000000000000"/>
      <p:regular r:id="rId28"/>
    </p:embeddedFont>
    <p:embeddedFont>
      <p:font typeface="Poppins Bold" charset="1" panose="00000800000000000000"/>
      <p:regular r:id="rId29"/>
    </p:embeddedFont>
    <p:embeddedFont>
      <p:font typeface="Montserrat" charset="1" panose="00000500000000000000"/>
      <p:regular r:id="rId30"/>
    </p:embeddedFont>
    <p:embeddedFont>
      <p:font typeface="Open Sans Bold" charset="1" panose="020B0806030504020204"/>
      <p:regular r:id="rId31"/>
    </p:embeddedFont>
    <p:embeddedFont>
      <p:font typeface="Open Sans" charset="1" panose="020B06060305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47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VAGrzBadZ_A.mp4" Type="http://schemas.openxmlformats.org/officeDocument/2006/relationships/video"/><Relationship Id="rId4" Target="../media/VAGrzBadZ_A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6.jpeg" Type="http://schemas.openxmlformats.org/officeDocument/2006/relationships/image"/><Relationship Id="rId5" Target="../media/VAGqYcjKKYU.mp4" Type="http://schemas.openxmlformats.org/officeDocument/2006/relationships/video"/><Relationship Id="rId6" Target="../media/VAGqYcjKKYU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111994" y="1028700"/>
            <a:ext cx="7455260" cy="14751512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468" t="0" r="-1046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10101" y="2470757"/>
            <a:ext cx="3086100" cy="814159"/>
            <a:chOff x="0" y="0"/>
            <a:chExt cx="812800" cy="2144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14429"/>
            </a:xfrm>
            <a:custGeom>
              <a:avLst/>
              <a:gdLst/>
              <a:ahLst/>
              <a:cxnLst/>
              <a:rect r="r" b="b" t="t" l="l"/>
              <a:pathLst>
                <a:path h="214429" w="812800">
                  <a:moveTo>
                    <a:pt x="107214" y="0"/>
                  </a:moveTo>
                  <a:lnTo>
                    <a:pt x="705586" y="0"/>
                  </a:lnTo>
                  <a:cubicBezTo>
                    <a:pt x="764798" y="0"/>
                    <a:pt x="812800" y="48002"/>
                    <a:pt x="812800" y="107214"/>
                  </a:cubicBezTo>
                  <a:lnTo>
                    <a:pt x="812800" y="107214"/>
                  </a:lnTo>
                  <a:cubicBezTo>
                    <a:pt x="812800" y="135649"/>
                    <a:pt x="801504" y="162920"/>
                    <a:pt x="781398" y="183026"/>
                  </a:cubicBezTo>
                  <a:cubicBezTo>
                    <a:pt x="761291" y="203133"/>
                    <a:pt x="734021" y="214429"/>
                    <a:pt x="705586" y="214429"/>
                  </a:cubicBezTo>
                  <a:lnTo>
                    <a:pt x="107214" y="214429"/>
                  </a:lnTo>
                  <a:cubicBezTo>
                    <a:pt x="48002" y="214429"/>
                    <a:pt x="0" y="166427"/>
                    <a:pt x="0" y="107214"/>
                  </a:cubicBezTo>
                  <a:lnTo>
                    <a:pt x="0" y="107214"/>
                  </a:lnTo>
                  <a:cubicBezTo>
                    <a:pt x="0" y="48002"/>
                    <a:pt x="48002" y="0"/>
                    <a:pt x="107214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271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Mobile App Ver 1.0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440815"/>
            <a:ext cx="4903399" cy="1029602"/>
            <a:chOff x="0" y="0"/>
            <a:chExt cx="6537866" cy="13728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6875" r="0" b="-2539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798" r="0" b="-30915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3227766"/>
            <a:ext cx="9843485" cy="189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41"/>
              </a:lnSpc>
            </a:pPr>
            <a:r>
              <a:rPr lang="en-US" sz="11101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Cookwell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082506"/>
            <a:ext cx="7571725" cy="52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1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Proyecto Portafolio de Título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985669"/>
            <a:ext cx="9708721" cy="39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Come sano con lo que tienes a mano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339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086791" y="2569662"/>
            <a:ext cx="12521669" cy="7606914"/>
          </a:xfrm>
          <a:custGeom>
            <a:avLst/>
            <a:gdLst/>
            <a:ahLst/>
            <a:cxnLst/>
            <a:rect r="r" b="b" t="t" l="l"/>
            <a:pathLst>
              <a:path h="7606914" w="12521669">
                <a:moveTo>
                  <a:pt x="0" y="0"/>
                </a:moveTo>
                <a:lnTo>
                  <a:pt x="12521669" y="0"/>
                </a:lnTo>
                <a:lnTo>
                  <a:pt x="12521669" y="7606914"/>
                </a:lnTo>
                <a:lnTo>
                  <a:pt x="0" y="7606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43501"/>
            <a:ext cx="16637851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CRONOGRAMA DEL PROYECTO</a:t>
            </a:r>
          </a:p>
        </p:txBody>
      </p:sp>
    </p:spTree>
  </p:cSld>
  <p:clrMapOvr>
    <a:masterClrMapping/>
  </p:clrMapOvr>
  <p:transition spd="med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5323212"/>
            <a:ext cx="2317734" cy="2779891"/>
          </a:xfrm>
          <a:custGeom>
            <a:avLst/>
            <a:gdLst/>
            <a:ahLst/>
            <a:cxnLst/>
            <a:rect r="r" b="b" t="t" l="l"/>
            <a:pathLst>
              <a:path h="2779891" w="2317734">
                <a:moveTo>
                  <a:pt x="0" y="0"/>
                </a:moveTo>
                <a:lnTo>
                  <a:pt x="2317734" y="0"/>
                </a:lnTo>
                <a:lnTo>
                  <a:pt x="2317734" y="2779891"/>
                </a:lnTo>
                <a:lnTo>
                  <a:pt x="0" y="2779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52295" y="4644377"/>
            <a:ext cx="2437400" cy="4137561"/>
          </a:xfrm>
          <a:custGeom>
            <a:avLst/>
            <a:gdLst/>
            <a:ahLst/>
            <a:cxnLst/>
            <a:rect r="r" b="b" t="t" l="l"/>
            <a:pathLst>
              <a:path h="4137561" w="2437400">
                <a:moveTo>
                  <a:pt x="0" y="0"/>
                </a:moveTo>
                <a:lnTo>
                  <a:pt x="2437400" y="0"/>
                </a:lnTo>
                <a:lnTo>
                  <a:pt x="2437400" y="4137561"/>
                </a:lnTo>
                <a:lnTo>
                  <a:pt x="0" y="4137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771977" y="1156749"/>
            <a:ext cx="3655959" cy="3016166"/>
            <a:chOff x="0" y="0"/>
            <a:chExt cx="4874612" cy="40215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74612" cy="4021555"/>
            </a:xfrm>
            <a:custGeom>
              <a:avLst/>
              <a:gdLst/>
              <a:ahLst/>
              <a:cxnLst/>
              <a:rect r="r" b="b" t="t" l="l"/>
              <a:pathLst>
                <a:path h="4021555" w="4874612">
                  <a:moveTo>
                    <a:pt x="0" y="0"/>
                  </a:moveTo>
                  <a:lnTo>
                    <a:pt x="4874612" y="0"/>
                  </a:lnTo>
                  <a:lnTo>
                    <a:pt x="4874612" y="4021555"/>
                  </a:lnTo>
                  <a:lnTo>
                    <a:pt x="0" y="402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8216" y="867786"/>
              <a:ext cx="2415375" cy="1268072"/>
            </a:xfrm>
            <a:custGeom>
              <a:avLst/>
              <a:gdLst/>
              <a:ahLst/>
              <a:cxnLst/>
              <a:rect r="r" b="b" t="t" l="l"/>
              <a:pathLst>
                <a:path h="1268072" w="2415375">
                  <a:moveTo>
                    <a:pt x="0" y="0"/>
                  </a:moveTo>
                  <a:lnTo>
                    <a:pt x="2415375" y="0"/>
                  </a:lnTo>
                  <a:lnTo>
                    <a:pt x="2415375" y="1268072"/>
                  </a:lnTo>
                  <a:lnTo>
                    <a:pt x="0" y="1268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106880" y="7693018"/>
            <a:ext cx="2272566" cy="2578798"/>
          </a:xfrm>
          <a:custGeom>
            <a:avLst/>
            <a:gdLst/>
            <a:ahLst/>
            <a:cxnLst/>
            <a:rect r="r" b="b" t="t" l="l"/>
            <a:pathLst>
              <a:path h="2578798" w="2272566">
                <a:moveTo>
                  <a:pt x="0" y="0"/>
                </a:moveTo>
                <a:lnTo>
                  <a:pt x="2272566" y="0"/>
                </a:lnTo>
                <a:lnTo>
                  <a:pt x="2272566" y="2578798"/>
                </a:lnTo>
                <a:lnTo>
                  <a:pt x="0" y="2578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59791" y="4882801"/>
            <a:ext cx="3857625" cy="4114800"/>
          </a:xfrm>
          <a:custGeom>
            <a:avLst/>
            <a:gdLst/>
            <a:ahLst/>
            <a:cxnLst/>
            <a:rect r="r" b="b" t="t" l="l"/>
            <a:pathLst>
              <a:path h="4114800" w="3857625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220633">
            <a:off x="8738030" y="3453333"/>
            <a:ext cx="2875679" cy="1599597"/>
          </a:xfrm>
          <a:custGeom>
            <a:avLst/>
            <a:gdLst/>
            <a:ahLst/>
            <a:cxnLst/>
            <a:rect r="r" b="b" t="t" l="l"/>
            <a:pathLst>
              <a:path h="1599597" w="2875679">
                <a:moveTo>
                  <a:pt x="2875679" y="0"/>
                </a:moveTo>
                <a:lnTo>
                  <a:pt x="0" y="0"/>
                </a:lnTo>
                <a:lnTo>
                  <a:pt x="0" y="1599597"/>
                </a:lnTo>
                <a:lnTo>
                  <a:pt x="2875679" y="1599597"/>
                </a:lnTo>
                <a:lnTo>
                  <a:pt x="287567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10361299">
            <a:off x="9058802" y="4216108"/>
            <a:ext cx="3334445" cy="1854785"/>
          </a:xfrm>
          <a:custGeom>
            <a:avLst/>
            <a:gdLst/>
            <a:ahLst/>
            <a:cxnLst/>
            <a:rect r="r" b="b" t="t" l="l"/>
            <a:pathLst>
              <a:path h="1854785" w="3334445">
                <a:moveTo>
                  <a:pt x="3334445" y="0"/>
                </a:moveTo>
                <a:lnTo>
                  <a:pt x="0" y="0"/>
                </a:lnTo>
                <a:lnTo>
                  <a:pt x="0" y="1854784"/>
                </a:lnTo>
                <a:lnTo>
                  <a:pt x="3334445" y="1854784"/>
                </a:lnTo>
                <a:lnTo>
                  <a:pt x="333444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8760492">
            <a:off x="7696315" y="8720916"/>
            <a:ext cx="1986760" cy="1105135"/>
          </a:xfrm>
          <a:custGeom>
            <a:avLst/>
            <a:gdLst/>
            <a:ahLst/>
            <a:cxnLst/>
            <a:rect r="r" b="b" t="t" l="l"/>
            <a:pathLst>
              <a:path h="1105135" w="1986760">
                <a:moveTo>
                  <a:pt x="1986759" y="0"/>
                </a:moveTo>
                <a:lnTo>
                  <a:pt x="0" y="0"/>
                </a:lnTo>
                <a:lnTo>
                  <a:pt x="0" y="1105135"/>
                </a:lnTo>
                <a:lnTo>
                  <a:pt x="1986759" y="1105135"/>
                </a:lnTo>
                <a:lnTo>
                  <a:pt x="198675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499411" y="6464382"/>
            <a:ext cx="3487505" cy="1054970"/>
          </a:xfrm>
          <a:custGeom>
            <a:avLst/>
            <a:gdLst/>
            <a:ahLst/>
            <a:cxnLst/>
            <a:rect r="r" b="b" t="t" l="l"/>
            <a:pathLst>
              <a:path h="1054970" w="3487505">
                <a:moveTo>
                  <a:pt x="0" y="0"/>
                </a:moveTo>
                <a:lnTo>
                  <a:pt x="3487505" y="0"/>
                </a:lnTo>
                <a:lnTo>
                  <a:pt x="3487505" y="1054971"/>
                </a:lnTo>
                <a:lnTo>
                  <a:pt x="0" y="10549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77626" y="5919419"/>
            <a:ext cx="2354474" cy="712228"/>
          </a:xfrm>
          <a:custGeom>
            <a:avLst/>
            <a:gdLst/>
            <a:ahLst/>
            <a:cxnLst/>
            <a:rect r="r" b="b" t="t" l="l"/>
            <a:pathLst>
              <a:path h="712228" w="2354474">
                <a:moveTo>
                  <a:pt x="0" y="0"/>
                </a:moveTo>
                <a:lnTo>
                  <a:pt x="2354473" y="0"/>
                </a:lnTo>
                <a:lnTo>
                  <a:pt x="2354473" y="712229"/>
                </a:lnTo>
                <a:lnTo>
                  <a:pt x="0" y="7122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92133" y="1770752"/>
            <a:ext cx="8451867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ARQUITECTURA DEL SOFTWARE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30650" y="550649"/>
            <a:ext cx="2149365" cy="2579273"/>
            <a:chOff x="0" y="0"/>
            <a:chExt cx="2865819" cy="34390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865819" cy="3439031"/>
              <a:chOff x="0" y="0"/>
              <a:chExt cx="618579" cy="74230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18579" cy="742305"/>
              </a:xfrm>
              <a:custGeom>
                <a:avLst/>
                <a:gdLst/>
                <a:ahLst/>
                <a:cxnLst/>
                <a:rect r="r" b="b" t="t" l="l"/>
                <a:pathLst>
                  <a:path h="742305" w="618579">
                    <a:moveTo>
                      <a:pt x="108059" y="0"/>
                    </a:moveTo>
                    <a:lnTo>
                      <a:pt x="510520" y="0"/>
                    </a:lnTo>
                    <a:cubicBezTo>
                      <a:pt x="570199" y="0"/>
                      <a:pt x="618579" y="48380"/>
                      <a:pt x="618579" y="108059"/>
                    </a:cubicBezTo>
                    <a:lnTo>
                      <a:pt x="618579" y="634246"/>
                    </a:lnTo>
                    <a:cubicBezTo>
                      <a:pt x="618579" y="693925"/>
                      <a:pt x="570199" y="742305"/>
                      <a:pt x="510520" y="742305"/>
                    </a:cubicBezTo>
                    <a:lnTo>
                      <a:pt x="108059" y="742305"/>
                    </a:lnTo>
                    <a:cubicBezTo>
                      <a:pt x="48380" y="742305"/>
                      <a:pt x="0" y="693925"/>
                      <a:pt x="0" y="634246"/>
                    </a:cubicBezTo>
                    <a:lnTo>
                      <a:pt x="0" y="108059"/>
                    </a:lnTo>
                    <a:cubicBezTo>
                      <a:pt x="0" y="48380"/>
                      <a:pt x="48380" y="0"/>
                      <a:pt x="108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618579" cy="761355"/>
              </a:xfrm>
              <a:prstGeom prst="rect">
                <a:avLst/>
              </a:prstGeom>
            </p:spPr>
            <p:txBody>
              <a:bodyPr anchor="ctr" rtlCol="false" tIns="78451" lIns="78451" bIns="78451" rIns="78451"/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149827"/>
              <a:ext cx="2865819" cy="484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Usuarios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01504"/>
              <a:ext cx="2865819" cy="2122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id_Usuario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Nombre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Correo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Password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Tipo_Usuario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30650" y="4922033"/>
            <a:ext cx="2149365" cy="1938785"/>
            <a:chOff x="0" y="0"/>
            <a:chExt cx="2865819" cy="258504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865819" cy="2585047"/>
              <a:chOff x="0" y="0"/>
              <a:chExt cx="618579" cy="557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18579" cy="557975"/>
              </a:xfrm>
              <a:custGeom>
                <a:avLst/>
                <a:gdLst/>
                <a:ahLst/>
                <a:cxnLst/>
                <a:rect r="r" b="b" t="t" l="l"/>
                <a:pathLst>
                  <a:path h="557975" w="618579">
                    <a:moveTo>
                      <a:pt x="108059" y="0"/>
                    </a:moveTo>
                    <a:lnTo>
                      <a:pt x="510520" y="0"/>
                    </a:lnTo>
                    <a:cubicBezTo>
                      <a:pt x="570199" y="0"/>
                      <a:pt x="618579" y="48380"/>
                      <a:pt x="618579" y="108059"/>
                    </a:cubicBezTo>
                    <a:lnTo>
                      <a:pt x="618579" y="449916"/>
                    </a:lnTo>
                    <a:cubicBezTo>
                      <a:pt x="618579" y="509595"/>
                      <a:pt x="570199" y="557975"/>
                      <a:pt x="510520" y="557975"/>
                    </a:cubicBezTo>
                    <a:lnTo>
                      <a:pt x="108059" y="557975"/>
                    </a:lnTo>
                    <a:cubicBezTo>
                      <a:pt x="48380" y="557975"/>
                      <a:pt x="0" y="509595"/>
                      <a:pt x="0" y="449916"/>
                    </a:cubicBezTo>
                    <a:lnTo>
                      <a:pt x="0" y="108059"/>
                    </a:lnTo>
                    <a:cubicBezTo>
                      <a:pt x="0" y="48380"/>
                      <a:pt x="48380" y="0"/>
                      <a:pt x="108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618579" cy="577025"/>
              </a:xfrm>
              <a:prstGeom prst="rect">
                <a:avLst/>
              </a:prstGeom>
            </p:spPr>
            <p:txBody>
              <a:bodyPr anchor="ctr" rtlCol="false" tIns="78451" lIns="78451" bIns="78451" rIns="78451"/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-15089"/>
              <a:ext cx="2865819" cy="1005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Recetas favoritas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263949"/>
              <a:ext cx="2865819" cy="82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id_Usuario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id_Receta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80090" y="6371908"/>
            <a:ext cx="2149365" cy="2255716"/>
            <a:chOff x="0" y="0"/>
            <a:chExt cx="2865819" cy="300762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865819" cy="3007621"/>
              <a:chOff x="0" y="0"/>
              <a:chExt cx="618579" cy="64918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18579" cy="649186"/>
              </a:xfrm>
              <a:custGeom>
                <a:avLst/>
                <a:gdLst/>
                <a:ahLst/>
                <a:cxnLst/>
                <a:rect r="r" b="b" t="t" l="l"/>
                <a:pathLst>
                  <a:path h="649186" w="618579">
                    <a:moveTo>
                      <a:pt x="108059" y="0"/>
                    </a:moveTo>
                    <a:lnTo>
                      <a:pt x="510520" y="0"/>
                    </a:lnTo>
                    <a:cubicBezTo>
                      <a:pt x="570199" y="0"/>
                      <a:pt x="618579" y="48380"/>
                      <a:pt x="618579" y="108059"/>
                    </a:cubicBezTo>
                    <a:lnTo>
                      <a:pt x="618579" y="541127"/>
                    </a:lnTo>
                    <a:cubicBezTo>
                      <a:pt x="618579" y="600806"/>
                      <a:pt x="570199" y="649186"/>
                      <a:pt x="510520" y="649186"/>
                    </a:cubicBezTo>
                    <a:lnTo>
                      <a:pt x="108059" y="649186"/>
                    </a:lnTo>
                    <a:cubicBezTo>
                      <a:pt x="48380" y="649186"/>
                      <a:pt x="0" y="600806"/>
                      <a:pt x="0" y="541127"/>
                    </a:cubicBezTo>
                    <a:lnTo>
                      <a:pt x="0" y="108059"/>
                    </a:lnTo>
                    <a:cubicBezTo>
                      <a:pt x="0" y="48380"/>
                      <a:pt x="48380" y="0"/>
                      <a:pt x="108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618579" cy="668236"/>
              </a:xfrm>
              <a:prstGeom prst="rect">
                <a:avLst/>
              </a:prstGeom>
            </p:spPr>
            <p:txBody>
              <a:bodyPr anchor="ctr" rtlCol="false" tIns="78451" lIns="78451" bIns="78451" rIns="78451"/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149827"/>
              <a:ext cx="2865819" cy="484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Pasos Receta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01504"/>
              <a:ext cx="2865819" cy="1691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id_Paso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id_Receta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numero_Paso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descripcion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280090" y="1749435"/>
            <a:ext cx="2152850" cy="2849129"/>
            <a:chOff x="0" y="0"/>
            <a:chExt cx="2870466" cy="379883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870466" cy="3798838"/>
              <a:chOff x="0" y="0"/>
              <a:chExt cx="619582" cy="8199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19582" cy="819968"/>
              </a:xfrm>
              <a:custGeom>
                <a:avLst/>
                <a:gdLst/>
                <a:ahLst/>
                <a:cxnLst/>
                <a:rect r="r" b="b" t="t" l="l"/>
                <a:pathLst>
                  <a:path h="819968" w="619582">
                    <a:moveTo>
                      <a:pt x="107884" y="0"/>
                    </a:moveTo>
                    <a:lnTo>
                      <a:pt x="511698" y="0"/>
                    </a:lnTo>
                    <a:cubicBezTo>
                      <a:pt x="571280" y="0"/>
                      <a:pt x="619582" y="48301"/>
                      <a:pt x="619582" y="107884"/>
                    </a:cubicBezTo>
                    <a:lnTo>
                      <a:pt x="619582" y="712084"/>
                    </a:lnTo>
                    <a:cubicBezTo>
                      <a:pt x="619582" y="771667"/>
                      <a:pt x="571280" y="819968"/>
                      <a:pt x="511698" y="819968"/>
                    </a:cubicBezTo>
                    <a:lnTo>
                      <a:pt x="107884" y="819968"/>
                    </a:lnTo>
                    <a:cubicBezTo>
                      <a:pt x="48301" y="819968"/>
                      <a:pt x="0" y="771667"/>
                      <a:pt x="0" y="712084"/>
                    </a:cubicBezTo>
                    <a:lnTo>
                      <a:pt x="0" y="107884"/>
                    </a:lnTo>
                    <a:cubicBezTo>
                      <a:pt x="0" y="48301"/>
                      <a:pt x="48301" y="0"/>
                      <a:pt x="1078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619582" cy="839018"/>
              </a:xfrm>
              <a:prstGeom prst="rect">
                <a:avLst/>
              </a:prstGeom>
            </p:spPr>
            <p:txBody>
              <a:bodyPr anchor="ctr" rtlCol="false" tIns="78451" lIns="78451" bIns="78451" rIns="78451"/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138414"/>
              <a:ext cx="2870466" cy="484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Recetas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977094"/>
              <a:ext cx="2870466" cy="2333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id_Recetas</a:t>
              </a:r>
            </a:p>
            <a:p>
              <a:pPr algn="just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id_Valoración</a:t>
              </a:r>
            </a:p>
            <a:p>
              <a:pPr algn="just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Nombre_Receta</a:t>
              </a:r>
            </a:p>
            <a:p>
              <a:pPr algn="just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Descripción</a:t>
              </a:r>
            </a:p>
            <a:p>
              <a:pPr algn="just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Tiempo</a:t>
              </a:r>
            </a:p>
            <a:p>
              <a:pPr algn="just" marL="367029" indent="-183514" lvl="1">
                <a:lnSpc>
                  <a:spcPts val="2379"/>
                </a:lnSpc>
                <a:buFont typeface="Arial"/>
                <a:buChar char="•"/>
              </a:pPr>
              <a:r>
                <a:rPr lang="en-US" sz="1699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Estado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874422" y="336380"/>
            <a:ext cx="2149365" cy="2487744"/>
            <a:chOff x="0" y="0"/>
            <a:chExt cx="2865819" cy="3316991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2865819" cy="3316991"/>
              <a:chOff x="0" y="0"/>
              <a:chExt cx="618579" cy="715963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18579" cy="715963"/>
              </a:xfrm>
              <a:custGeom>
                <a:avLst/>
                <a:gdLst/>
                <a:ahLst/>
                <a:cxnLst/>
                <a:rect r="r" b="b" t="t" l="l"/>
                <a:pathLst>
                  <a:path h="715963" w="618579">
                    <a:moveTo>
                      <a:pt x="108059" y="0"/>
                    </a:moveTo>
                    <a:lnTo>
                      <a:pt x="510520" y="0"/>
                    </a:lnTo>
                    <a:cubicBezTo>
                      <a:pt x="570199" y="0"/>
                      <a:pt x="618579" y="48380"/>
                      <a:pt x="618579" y="108059"/>
                    </a:cubicBezTo>
                    <a:lnTo>
                      <a:pt x="618579" y="607904"/>
                    </a:lnTo>
                    <a:cubicBezTo>
                      <a:pt x="618579" y="667583"/>
                      <a:pt x="570199" y="715963"/>
                      <a:pt x="510520" y="715963"/>
                    </a:cubicBezTo>
                    <a:lnTo>
                      <a:pt x="108059" y="715963"/>
                    </a:lnTo>
                    <a:cubicBezTo>
                      <a:pt x="48380" y="715963"/>
                      <a:pt x="0" y="667583"/>
                      <a:pt x="0" y="607904"/>
                    </a:cubicBezTo>
                    <a:lnTo>
                      <a:pt x="0" y="108059"/>
                    </a:lnTo>
                    <a:cubicBezTo>
                      <a:pt x="0" y="48380"/>
                      <a:pt x="48380" y="0"/>
                      <a:pt x="108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618579" cy="735013"/>
              </a:xfrm>
              <a:prstGeom prst="rect">
                <a:avLst/>
              </a:prstGeom>
            </p:spPr>
            <p:txBody>
              <a:bodyPr anchor="ctr" rtlCol="false" tIns="78451" lIns="78451" bIns="78451" rIns="78451"/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0" y="149827"/>
              <a:ext cx="2865819" cy="1005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Receta Ingrediente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1322292"/>
              <a:ext cx="2865819" cy="1691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id_Receta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id_Ingrediente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Porciones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Cantidad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361181" y="4038667"/>
            <a:ext cx="2255073" cy="2579273"/>
            <a:chOff x="0" y="0"/>
            <a:chExt cx="3006765" cy="3439031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3006765" cy="3439031"/>
              <a:chOff x="0" y="0"/>
              <a:chExt cx="649001" cy="74230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49001" cy="742305"/>
              </a:xfrm>
              <a:custGeom>
                <a:avLst/>
                <a:gdLst/>
                <a:ahLst/>
                <a:cxnLst/>
                <a:rect r="r" b="b" t="t" l="l"/>
                <a:pathLst>
                  <a:path h="742305" w="649001">
                    <a:moveTo>
                      <a:pt x="102993" y="0"/>
                    </a:moveTo>
                    <a:lnTo>
                      <a:pt x="546008" y="0"/>
                    </a:lnTo>
                    <a:cubicBezTo>
                      <a:pt x="573323" y="0"/>
                      <a:pt x="599520" y="10851"/>
                      <a:pt x="618835" y="30166"/>
                    </a:cubicBezTo>
                    <a:cubicBezTo>
                      <a:pt x="638150" y="49481"/>
                      <a:pt x="649001" y="75678"/>
                      <a:pt x="649001" y="102993"/>
                    </a:cubicBezTo>
                    <a:lnTo>
                      <a:pt x="649001" y="639311"/>
                    </a:lnTo>
                    <a:cubicBezTo>
                      <a:pt x="649001" y="696193"/>
                      <a:pt x="602889" y="742305"/>
                      <a:pt x="546008" y="742305"/>
                    </a:cubicBezTo>
                    <a:lnTo>
                      <a:pt x="102993" y="742305"/>
                    </a:lnTo>
                    <a:cubicBezTo>
                      <a:pt x="75678" y="742305"/>
                      <a:pt x="49481" y="731454"/>
                      <a:pt x="30166" y="712139"/>
                    </a:cubicBezTo>
                    <a:cubicBezTo>
                      <a:pt x="10851" y="692824"/>
                      <a:pt x="0" y="666627"/>
                      <a:pt x="0" y="639311"/>
                    </a:cubicBezTo>
                    <a:lnTo>
                      <a:pt x="0" y="102993"/>
                    </a:lnTo>
                    <a:cubicBezTo>
                      <a:pt x="0" y="75678"/>
                      <a:pt x="10851" y="49481"/>
                      <a:pt x="30166" y="30166"/>
                    </a:cubicBezTo>
                    <a:cubicBezTo>
                      <a:pt x="49481" y="10851"/>
                      <a:pt x="75678" y="0"/>
                      <a:pt x="1029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19050"/>
                <a:ext cx="649001" cy="761355"/>
              </a:xfrm>
              <a:prstGeom prst="rect">
                <a:avLst/>
              </a:prstGeom>
            </p:spPr>
            <p:txBody>
              <a:bodyPr anchor="ctr" rtlCol="false" tIns="78451" lIns="78451" bIns="78451" rIns="78451"/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149827"/>
              <a:ext cx="3006765" cy="484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Ingredientes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801504"/>
              <a:ext cx="3006765" cy="2122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id_Ingrediente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Nombre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Tipo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Estado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Unidad_Medida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159322" y="7317135"/>
            <a:ext cx="2149365" cy="2758447"/>
            <a:chOff x="0" y="0"/>
            <a:chExt cx="2865819" cy="3677929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2865819" cy="3677929"/>
              <a:chOff x="0" y="0"/>
              <a:chExt cx="618579" cy="79387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18579" cy="793870"/>
              </a:xfrm>
              <a:custGeom>
                <a:avLst/>
                <a:gdLst/>
                <a:ahLst/>
                <a:cxnLst/>
                <a:rect r="r" b="b" t="t" l="l"/>
                <a:pathLst>
                  <a:path h="793870" w="618579">
                    <a:moveTo>
                      <a:pt x="108059" y="0"/>
                    </a:moveTo>
                    <a:lnTo>
                      <a:pt x="510520" y="0"/>
                    </a:lnTo>
                    <a:cubicBezTo>
                      <a:pt x="570199" y="0"/>
                      <a:pt x="618579" y="48380"/>
                      <a:pt x="618579" y="108059"/>
                    </a:cubicBezTo>
                    <a:lnTo>
                      <a:pt x="618579" y="685811"/>
                    </a:lnTo>
                    <a:cubicBezTo>
                      <a:pt x="618579" y="745490"/>
                      <a:pt x="570199" y="793870"/>
                      <a:pt x="510520" y="793870"/>
                    </a:cubicBezTo>
                    <a:lnTo>
                      <a:pt x="108059" y="793870"/>
                    </a:lnTo>
                    <a:cubicBezTo>
                      <a:pt x="48380" y="793870"/>
                      <a:pt x="0" y="745490"/>
                      <a:pt x="0" y="685811"/>
                    </a:cubicBezTo>
                    <a:lnTo>
                      <a:pt x="0" y="108059"/>
                    </a:lnTo>
                    <a:cubicBezTo>
                      <a:pt x="0" y="48380"/>
                      <a:pt x="48380" y="0"/>
                      <a:pt x="108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19050"/>
                <a:ext cx="618579" cy="812920"/>
              </a:xfrm>
              <a:prstGeom prst="rect">
                <a:avLst/>
              </a:prstGeom>
            </p:spPr>
            <p:txBody>
              <a:bodyPr anchor="ctr" rtlCol="false" tIns="78451" lIns="78451" bIns="78451" rIns="78451"/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0" y="149827"/>
              <a:ext cx="2865819" cy="1005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Valores Nutricionales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1322292"/>
              <a:ext cx="2865819" cy="2122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id_Ingrediente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Cantidad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Calorías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Proteínas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Grasas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5713033" y="6317540"/>
            <a:ext cx="2149365" cy="1999191"/>
            <a:chOff x="0" y="0"/>
            <a:chExt cx="2865819" cy="2665588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2865819" cy="2665588"/>
              <a:chOff x="0" y="0"/>
              <a:chExt cx="618579" cy="575359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618579" cy="575359"/>
              </a:xfrm>
              <a:custGeom>
                <a:avLst/>
                <a:gdLst/>
                <a:ahLst/>
                <a:cxnLst/>
                <a:rect r="r" b="b" t="t" l="l"/>
                <a:pathLst>
                  <a:path h="575359" w="618579">
                    <a:moveTo>
                      <a:pt x="108059" y="0"/>
                    </a:moveTo>
                    <a:lnTo>
                      <a:pt x="510520" y="0"/>
                    </a:lnTo>
                    <a:cubicBezTo>
                      <a:pt x="570199" y="0"/>
                      <a:pt x="618579" y="48380"/>
                      <a:pt x="618579" y="108059"/>
                    </a:cubicBezTo>
                    <a:lnTo>
                      <a:pt x="618579" y="467301"/>
                    </a:lnTo>
                    <a:cubicBezTo>
                      <a:pt x="618579" y="526980"/>
                      <a:pt x="570199" y="575359"/>
                      <a:pt x="510520" y="575359"/>
                    </a:cubicBezTo>
                    <a:lnTo>
                      <a:pt x="108059" y="575359"/>
                    </a:lnTo>
                    <a:cubicBezTo>
                      <a:pt x="48380" y="575359"/>
                      <a:pt x="0" y="526980"/>
                      <a:pt x="0" y="467301"/>
                    </a:cubicBezTo>
                    <a:lnTo>
                      <a:pt x="0" y="108059"/>
                    </a:lnTo>
                    <a:cubicBezTo>
                      <a:pt x="0" y="48380"/>
                      <a:pt x="48380" y="0"/>
                      <a:pt x="108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19050"/>
                <a:ext cx="618579" cy="594409"/>
              </a:xfrm>
              <a:prstGeom prst="rect">
                <a:avLst/>
              </a:prstGeom>
            </p:spPr>
            <p:txBody>
              <a:bodyPr anchor="ctr" rtlCol="false" tIns="78451" lIns="78451" bIns="78451" rIns="78451"/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0" y="149827"/>
              <a:ext cx="2865819" cy="1005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Unidad de Medida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1322292"/>
              <a:ext cx="2865819" cy="82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id_Tipo_Unidad</a:t>
              </a:r>
            </a:p>
            <a:p>
              <a:pPr algn="just" marL="400098" indent="-200049" lvl="1">
                <a:lnSpc>
                  <a:spcPts val="2594"/>
                </a:lnSpc>
                <a:buFont typeface="Arial"/>
                <a:buChar char="•"/>
              </a:pPr>
              <a:r>
                <a:rPr lang="en-US" sz="1853" strike="noStrike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Tipo_Unidad</a:t>
              </a: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378788" y="3840509"/>
            <a:ext cx="4553311" cy="277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7557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MODELO DE DATOS</a:t>
            </a:r>
          </a:p>
        </p:txBody>
      </p:sp>
      <p:sp>
        <p:nvSpPr>
          <p:cNvPr name="AutoShape 54" id="54"/>
          <p:cNvSpPr/>
          <p:nvPr/>
        </p:nvSpPr>
        <p:spPr>
          <a:xfrm>
            <a:off x="8680015" y="838172"/>
            <a:ext cx="1759832" cy="874840"/>
          </a:xfrm>
          <a:prstGeom prst="line">
            <a:avLst/>
          </a:prstGeom>
          <a:ln cap="flat" w="57150">
            <a:solidFill>
              <a:srgbClr val="FCCB1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5" id="55"/>
          <p:cNvSpPr/>
          <p:nvPr/>
        </p:nvSpPr>
        <p:spPr>
          <a:xfrm flipH="true">
            <a:off x="7930036" y="3891950"/>
            <a:ext cx="1350054" cy="1030083"/>
          </a:xfrm>
          <a:prstGeom prst="line">
            <a:avLst/>
          </a:prstGeom>
          <a:ln cap="flat" w="57150">
            <a:solidFill>
              <a:srgbClr val="FCCB1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6" id="56"/>
          <p:cNvSpPr/>
          <p:nvPr/>
        </p:nvSpPr>
        <p:spPr>
          <a:xfrm>
            <a:off x="7353950" y="3129923"/>
            <a:ext cx="0" cy="1792110"/>
          </a:xfrm>
          <a:prstGeom prst="line">
            <a:avLst/>
          </a:prstGeom>
          <a:ln cap="flat" w="57150">
            <a:solidFill>
              <a:srgbClr val="FCCB1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7" id="57"/>
          <p:cNvSpPr/>
          <p:nvPr/>
        </p:nvSpPr>
        <p:spPr>
          <a:xfrm flipH="true">
            <a:off x="10300477" y="4565039"/>
            <a:ext cx="31272" cy="1744206"/>
          </a:xfrm>
          <a:prstGeom prst="line">
            <a:avLst/>
          </a:prstGeom>
          <a:ln cap="flat" w="57150">
            <a:solidFill>
              <a:srgbClr val="FCCB1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 flipV="true">
            <a:off x="11432940" y="1580252"/>
            <a:ext cx="1441482" cy="970989"/>
          </a:xfrm>
          <a:prstGeom prst="line">
            <a:avLst/>
          </a:prstGeom>
          <a:ln cap="flat" w="57150">
            <a:solidFill>
              <a:srgbClr val="FCCB1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9" id="59"/>
          <p:cNvSpPr/>
          <p:nvPr/>
        </p:nvSpPr>
        <p:spPr>
          <a:xfrm flipH="true">
            <a:off x="13592978" y="2824123"/>
            <a:ext cx="125691" cy="1256441"/>
          </a:xfrm>
          <a:prstGeom prst="line">
            <a:avLst/>
          </a:prstGeom>
          <a:ln cap="flat" w="57150">
            <a:solidFill>
              <a:srgbClr val="FCCB1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0" id="60"/>
          <p:cNvSpPr/>
          <p:nvPr/>
        </p:nvSpPr>
        <p:spPr>
          <a:xfrm flipH="true" flipV="true">
            <a:off x="14616255" y="5582955"/>
            <a:ext cx="2171460" cy="734585"/>
          </a:xfrm>
          <a:prstGeom prst="line">
            <a:avLst/>
          </a:prstGeom>
          <a:ln cap="flat" w="57150">
            <a:solidFill>
              <a:srgbClr val="FCCB1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1" id="61"/>
          <p:cNvSpPr/>
          <p:nvPr/>
        </p:nvSpPr>
        <p:spPr>
          <a:xfrm>
            <a:off x="13234004" y="6564379"/>
            <a:ext cx="53882" cy="728200"/>
          </a:xfrm>
          <a:prstGeom prst="line">
            <a:avLst/>
          </a:prstGeom>
          <a:ln cap="flat" w="57150">
            <a:solidFill>
              <a:srgbClr val="FCCB1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  <p:transition spd="slow">
    <p:push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06249" y="2054347"/>
            <a:ext cx="3329437" cy="2097399"/>
          </a:xfrm>
          <a:custGeom>
            <a:avLst/>
            <a:gdLst/>
            <a:ahLst/>
            <a:cxnLst/>
            <a:rect r="r" b="b" t="t" l="l"/>
            <a:pathLst>
              <a:path h="2097399" w="3329437">
                <a:moveTo>
                  <a:pt x="0" y="0"/>
                </a:moveTo>
                <a:lnTo>
                  <a:pt x="3329437" y="0"/>
                </a:lnTo>
                <a:lnTo>
                  <a:pt x="3329437" y="2097399"/>
                </a:lnTo>
                <a:lnTo>
                  <a:pt x="0" y="2097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69977" y="1580252"/>
            <a:ext cx="3667505" cy="2065778"/>
          </a:xfrm>
          <a:custGeom>
            <a:avLst/>
            <a:gdLst/>
            <a:ahLst/>
            <a:cxnLst/>
            <a:rect r="r" b="b" t="t" l="l"/>
            <a:pathLst>
              <a:path h="2065778" w="3667505">
                <a:moveTo>
                  <a:pt x="0" y="0"/>
                </a:moveTo>
                <a:lnTo>
                  <a:pt x="3667505" y="0"/>
                </a:lnTo>
                <a:lnTo>
                  <a:pt x="3667505" y="2065778"/>
                </a:lnTo>
                <a:lnTo>
                  <a:pt x="0" y="206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15621" y="6518936"/>
            <a:ext cx="3952582" cy="1687826"/>
          </a:xfrm>
          <a:custGeom>
            <a:avLst/>
            <a:gdLst/>
            <a:ahLst/>
            <a:cxnLst/>
            <a:rect r="r" b="b" t="t" l="l"/>
            <a:pathLst>
              <a:path h="1687826" w="3952582">
                <a:moveTo>
                  <a:pt x="0" y="0"/>
                </a:moveTo>
                <a:lnTo>
                  <a:pt x="3952582" y="0"/>
                </a:lnTo>
                <a:lnTo>
                  <a:pt x="3952582" y="1687826"/>
                </a:lnTo>
                <a:lnTo>
                  <a:pt x="0" y="1687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75360" y="3442245"/>
            <a:ext cx="2117348" cy="2117348"/>
          </a:xfrm>
          <a:custGeom>
            <a:avLst/>
            <a:gdLst/>
            <a:ahLst/>
            <a:cxnLst/>
            <a:rect r="r" b="b" t="t" l="l"/>
            <a:pathLst>
              <a:path h="2117348" w="2117348">
                <a:moveTo>
                  <a:pt x="0" y="0"/>
                </a:moveTo>
                <a:lnTo>
                  <a:pt x="2117348" y="0"/>
                </a:lnTo>
                <a:lnTo>
                  <a:pt x="2117348" y="2117348"/>
                </a:lnTo>
                <a:lnTo>
                  <a:pt x="0" y="2117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2901" y="6003530"/>
            <a:ext cx="4399710" cy="1512400"/>
          </a:xfrm>
          <a:custGeom>
            <a:avLst/>
            <a:gdLst/>
            <a:ahLst/>
            <a:cxnLst/>
            <a:rect r="r" b="b" t="t" l="l"/>
            <a:pathLst>
              <a:path h="1512400" w="4399710">
                <a:moveTo>
                  <a:pt x="0" y="0"/>
                </a:moveTo>
                <a:lnTo>
                  <a:pt x="4399710" y="0"/>
                </a:lnTo>
                <a:lnTo>
                  <a:pt x="4399710" y="1512400"/>
                </a:lnTo>
                <a:lnTo>
                  <a:pt x="0" y="1512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6875" r="0" b="-2539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798" r="0" b="-30915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934034" y="8368135"/>
            <a:ext cx="2900742" cy="1780330"/>
          </a:xfrm>
          <a:custGeom>
            <a:avLst/>
            <a:gdLst/>
            <a:ahLst/>
            <a:cxnLst/>
            <a:rect r="r" b="b" t="t" l="l"/>
            <a:pathLst>
              <a:path h="1780330" w="2900742">
                <a:moveTo>
                  <a:pt x="0" y="0"/>
                </a:moveTo>
                <a:lnTo>
                  <a:pt x="2900742" y="0"/>
                </a:lnTo>
                <a:lnTo>
                  <a:pt x="2900742" y="1780330"/>
                </a:lnTo>
                <a:lnTo>
                  <a:pt x="0" y="17803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82627" y="7915907"/>
            <a:ext cx="3463410" cy="1187573"/>
          </a:xfrm>
          <a:custGeom>
            <a:avLst/>
            <a:gdLst/>
            <a:ahLst/>
            <a:cxnLst/>
            <a:rect r="r" b="b" t="t" l="l"/>
            <a:pathLst>
              <a:path h="1187573" w="3463410">
                <a:moveTo>
                  <a:pt x="0" y="0"/>
                </a:moveTo>
                <a:lnTo>
                  <a:pt x="3463410" y="0"/>
                </a:lnTo>
                <a:lnTo>
                  <a:pt x="3463410" y="1187573"/>
                </a:lnTo>
                <a:lnTo>
                  <a:pt x="0" y="1187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11" t="0" r="-61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75360" y="252322"/>
            <a:ext cx="4750676" cy="1668675"/>
          </a:xfrm>
          <a:custGeom>
            <a:avLst/>
            <a:gdLst/>
            <a:ahLst/>
            <a:cxnLst/>
            <a:rect r="r" b="b" t="t" l="l"/>
            <a:pathLst>
              <a:path h="1668675" w="4750676">
                <a:moveTo>
                  <a:pt x="0" y="0"/>
                </a:moveTo>
                <a:lnTo>
                  <a:pt x="4750677" y="0"/>
                </a:lnTo>
                <a:lnTo>
                  <a:pt x="4750677" y="1668675"/>
                </a:lnTo>
                <a:lnTo>
                  <a:pt x="0" y="1668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249420"/>
            <a:ext cx="8115300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TECNOLOGÍAS UTILIZADAS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5225" y="2446928"/>
            <a:ext cx="6811372" cy="6811372"/>
          </a:xfrm>
          <a:custGeom>
            <a:avLst/>
            <a:gdLst/>
            <a:ahLst/>
            <a:cxnLst/>
            <a:rect r="r" b="b" t="t" l="l"/>
            <a:pathLst>
              <a:path h="6811372" w="6811372">
                <a:moveTo>
                  <a:pt x="0" y="0"/>
                </a:moveTo>
                <a:lnTo>
                  <a:pt x="6811371" y="0"/>
                </a:lnTo>
                <a:lnTo>
                  <a:pt x="6811371" y="6811372"/>
                </a:lnTo>
                <a:lnTo>
                  <a:pt x="0" y="6811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13762" y="7180615"/>
            <a:ext cx="7796324" cy="5564627"/>
          </a:xfrm>
          <a:custGeom>
            <a:avLst/>
            <a:gdLst/>
            <a:ahLst/>
            <a:cxnLst/>
            <a:rect r="r" b="b" t="t" l="l"/>
            <a:pathLst>
              <a:path h="5564627" w="7796324">
                <a:moveTo>
                  <a:pt x="0" y="0"/>
                </a:moveTo>
                <a:lnTo>
                  <a:pt x="7796324" y="0"/>
                </a:lnTo>
                <a:lnTo>
                  <a:pt x="7796324" y="5564627"/>
                </a:lnTo>
                <a:lnTo>
                  <a:pt x="0" y="5564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22258" y="4058885"/>
            <a:ext cx="9843485" cy="3121730"/>
            <a:chOff x="0" y="0"/>
            <a:chExt cx="13124646" cy="416230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3124646" cy="3962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1"/>
                </a:lnSpc>
              </a:pPr>
              <a:r>
                <a:rPr lang="en-US" sz="8002" b="true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DEMOSTRACIÓN</a:t>
              </a:r>
            </a:p>
            <a:p>
              <a:pPr algn="ctr">
                <a:lnSpc>
                  <a:spcPts val="7521"/>
                </a:lnSpc>
              </a:pPr>
            </a:p>
            <a:p>
              <a:pPr algn="ctr">
                <a:lnSpc>
                  <a:spcPts val="7521"/>
                </a:lnSpc>
              </a:pPr>
              <a:r>
                <a:rPr lang="en-US" sz="8002" b="true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 DEL PROYECT  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11295194" y="2633929"/>
              <a:ext cx="1287078" cy="1287078"/>
            </a:xfrm>
            <a:custGeom>
              <a:avLst/>
              <a:gdLst/>
              <a:ahLst/>
              <a:cxnLst/>
              <a:rect r="r" b="b" t="t" l="l"/>
              <a:pathLst>
                <a:path h="1287078" w="1287078">
                  <a:moveTo>
                    <a:pt x="0" y="0"/>
                  </a:moveTo>
                  <a:lnTo>
                    <a:pt x="1287078" y="0"/>
                  </a:lnTo>
                  <a:lnTo>
                    <a:pt x="1287078" y="1287078"/>
                  </a:lnTo>
                  <a:lnTo>
                    <a:pt x="0" y="1287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6875" r="0" b="-2539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798" r="0" b="-3091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176853" y="3211565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0101" y="2843330"/>
            <a:ext cx="7933899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RESULTADOS Y APRENDIZAJES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7841" y="5841166"/>
            <a:ext cx="6458418" cy="159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Nuevas herramientas para desarrollar proyectos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Mejor control de los tiempos para desarrollo de proyectos</a:t>
            </a:r>
          </a:p>
        </p:txBody>
      </p:sp>
    </p:spTree>
  </p:cSld>
  <p:clrMapOvr>
    <a:masterClrMapping/>
  </p:clrMapOvr>
  <p:transition spd="slow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451884" y="1328370"/>
            <a:ext cx="4807416" cy="3689692"/>
          </a:xfrm>
          <a:custGeom>
            <a:avLst/>
            <a:gdLst/>
            <a:ahLst/>
            <a:cxnLst/>
            <a:rect r="r" b="b" t="t" l="l"/>
            <a:pathLst>
              <a:path h="3689692" w="4807416">
                <a:moveTo>
                  <a:pt x="0" y="0"/>
                </a:moveTo>
                <a:lnTo>
                  <a:pt x="4807416" y="0"/>
                </a:lnTo>
                <a:lnTo>
                  <a:pt x="4807416" y="3689692"/>
                </a:lnTo>
                <a:lnTo>
                  <a:pt x="0" y="3689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4977" y="6961482"/>
            <a:ext cx="2847041" cy="2772306"/>
          </a:xfrm>
          <a:custGeom>
            <a:avLst/>
            <a:gdLst/>
            <a:ahLst/>
            <a:cxnLst/>
            <a:rect r="r" b="b" t="t" l="l"/>
            <a:pathLst>
              <a:path h="2772306" w="2847041">
                <a:moveTo>
                  <a:pt x="0" y="0"/>
                </a:moveTo>
                <a:lnTo>
                  <a:pt x="2847041" y="0"/>
                </a:lnTo>
                <a:lnTo>
                  <a:pt x="2847041" y="2772306"/>
                </a:lnTo>
                <a:lnTo>
                  <a:pt x="0" y="2772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41732" y="7028157"/>
            <a:ext cx="3101881" cy="2772306"/>
          </a:xfrm>
          <a:custGeom>
            <a:avLst/>
            <a:gdLst/>
            <a:ahLst/>
            <a:cxnLst/>
            <a:rect r="r" b="b" t="t" l="l"/>
            <a:pathLst>
              <a:path h="2772306" w="3101881">
                <a:moveTo>
                  <a:pt x="0" y="0"/>
                </a:moveTo>
                <a:lnTo>
                  <a:pt x="3101881" y="0"/>
                </a:lnTo>
                <a:lnTo>
                  <a:pt x="3101881" y="2772306"/>
                </a:lnTo>
                <a:lnTo>
                  <a:pt x="0" y="2772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9660" y="2288626"/>
            <a:ext cx="9843485" cy="196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1"/>
              </a:lnSpc>
            </a:pPr>
            <a:r>
              <a:rPr lang="en-US" sz="8002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OBSTACULOS EN EL DESARROLLO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9660" y="6082006"/>
            <a:ext cx="667767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Dificultades de cordinación y tiempo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22606" y="6082006"/>
            <a:ext cx="6228707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Desconocimiento de herramientas informáticas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44000" y="3344693"/>
            <a:ext cx="8361060" cy="391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9"/>
              </a:lnSpc>
            </a:pPr>
            <a:r>
              <a:rPr lang="en-US" sz="11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MUCHAS GRACIAS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1882544"/>
            <a:ext cx="7455260" cy="14751512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0468" t="0" r="-1046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slow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937569" y="4493603"/>
            <a:ext cx="4350431" cy="6072936"/>
          </a:xfrm>
          <a:custGeom>
            <a:avLst/>
            <a:gdLst/>
            <a:ahLst/>
            <a:cxnLst/>
            <a:rect r="r" b="b" t="t" l="l"/>
            <a:pathLst>
              <a:path h="6072936" w="4350431">
                <a:moveTo>
                  <a:pt x="0" y="0"/>
                </a:moveTo>
                <a:lnTo>
                  <a:pt x="4350431" y="0"/>
                </a:lnTo>
                <a:lnTo>
                  <a:pt x="4350431" y="6072937"/>
                </a:lnTo>
                <a:lnTo>
                  <a:pt x="0" y="6072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58138" y="1993026"/>
            <a:ext cx="9171725" cy="4011450"/>
            <a:chOff x="0" y="0"/>
            <a:chExt cx="12228967" cy="53486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223632" y="0"/>
              <a:ext cx="2966810" cy="3371375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0" y="200216"/>
              <a:ext cx="12228967" cy="5148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5679"/>
                </a:lnSpc>
              </a:pPr>
              <a:r>
                <a:rPr lang="en-US" sz="111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HORA DE PREGUNTAS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389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67065" y="3540807"/>
            <a:ext cx="2830398" cy="28303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286" r="0" b="-11286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712667" y="3540807"/>
            <a:ext cx="2830398" cy="283039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871" r="0" b="-20462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689224" y="6822937"/>
            <a:ext cx="7429855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b="true" sz="21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Iván Ahumada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9079" y="6822937"/>
            <a:ext cx="7926371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b="true" sz="21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Bastian Lisboa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13481" y="1709483"/>
            <a:ext cx="7061038" cy="150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43"/>
              </a:lnSpc>
            </a:pPr>
            <a:r>
              <a:rPr lang="en-US" sz="9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</a:t>
            </a:r>
            <a:r>
              <a:rPr lang="en-US" b="true" sz="99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EQUIPO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9224" y="7434390"/>
            <a:ext cx="6877285" cy="120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3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Analista programador, encargado de funcionalidades de aplicación y desarrollo de la base de datos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43622" y="7434390"/>
            <a:ext cx="6877285" cy="120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3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Analista programador, encargado de funcionalidades de aplicación y diseño de la aplicación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3595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1651.0740" end="0.0000"/>
                </p14:media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78030" y="1834198"/>
            <a:ext cx="4864699" cy="72970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08742" y="1672273"/>
            <a:ext cx="984348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PROBLEMÁTICA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8742" y="3852386"/>
            <a:ext cx="4219639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5757"/>
                </a:solidFill>
                <a:latin typeface="TT Norms Bold"/>
                <a:ea typeface="TT Norms Bold"/>
                <a:cs typeface="TT Norms Bold"/>
                <a:sym typeface="TT Norms Bold"/>
              </a:rPr>
              <a:t>¿Cuál es el dolor?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8742" y="4891021"/>
            <a:ext cx="7758444" cy="2735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Las personas enfrentan dificultades para encontrar recetas saludables que se ajusten a sus necesidades nutricionales y personales. 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cálculo nutricional es tedioso, lo que desincentiva la planificación de comidas balanceadas.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push dir="u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905824" y="1908787"/>
            <a:ext cx="4896613" cy="7349513"/>
          </a:xfrm>
          <a:custGeom>
            <a:avLst/>
            <a:gdLst/>
            <a:ahLst/>
            <a:cxnLst/>
            <a:rect r="r" b="b" t="t" l="l"/>
            <a:pathLst>
              <a:path h="7349513" w="4896613">
                <a:moveTo>
                  <a:pt x="0" y="0"/>
                </a:moveTo>
                <a:lnTo>
                  <a:pt x="4896613" y="0"/>
                </a:lnTo>
                <a:lnTo>
                  <a:pt x="4896613" y="7349513"/>
                </a:lnTo>
                <a:lnTo>
                  <a:pt x="0" y="7349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2437" y="1746862"/>
            <a:ext cx="9718944" cy="137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SOLUCIÓN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58675" y="4243946"/>
            <a:ext cx="7562706" cy="199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Crear </a:t>
            </a: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 aplicación móvil interactiva que permite buscar, crear y personalizar recetas, calculando automáticamente sus valores nutricionales (calorías, proteínas, grasas) en base a la cantidad de cada ingrediente y su unidad de medida. 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753344" y="3334566"/>
            <a:ext cx="4957590" cy="4114800"/>
          </a:xfrm>
          <a:custGeom>
            <a:avLst/>
            <a:gdLst/>
            <a:ahLst/>
            <a:cxnLst/>
            <a:rect r="r" b="b" t="t" l="l"/>
            <a:pathLst>
              <a:path h="4114800" w="4957590">
                <a:moveTo>
                  <a:pt x="0" y="0"/>
                </a:moveTo>
                <a:lnTo>
                  <a:pt x="4957590" y="0"/>
                </a:lnTo>
                <a:lnTo>
                  <a:pt x="4957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6882" y="1760307"/>
            <a:ext cx="116027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OBJETIVO GENERAL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5748" y="3888921"/>
            <a:ext cx="5399907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Desarrollar una APP en Android de recetas que permita a los usuarios crear,  compartir y personalizar mientras reciben orientación basada en sus características personales y objetivos de salud.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608" t="20422" r="59217" b="13482"/>
          <a:stretch>
            <a:fillRect/>
          </a:stretch>
        </p:blipFill>
        <p:spPr>
          <a:xfrm flipH="false" flipV="false" rot="0">
            <a:off x="1315163" y="3818873"/>
            <a:ext cx="4983322" cy="543942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6875" r="0" b="-2539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798" r="0" b="-3091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395438" y="1685027"/>
            <a:ext cx="7870133" cy="21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OBJETIVOS ESPECÍFICOS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8342" y="5086350"/>
            <a:ext cx="7616486" cy="279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Definir requisitos y alcance del sistema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Identificar interfaces del sistema y crear modelos visuales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Implementar sistema de registro, perfiles y autenticación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Crear funciones de recetas y compartir estas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Desarrollar sistema de análisis nutricional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423671" y="3744595"/>
            <a:ext cx="14835629" cy="4239895"/>
            <a:chOff x="0" y="0"/>
            <a:chExt cx="19780839" cy="565319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7677941" cy="5710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Desarrollo de una app móvil Android con registro y autenticación de usuarios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CRUD de recetas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Análisis nutricional automático</a:t>
              </a:r>
            </a:p>
            <a:p>
              <a:pPr algn="just">
                <a:lnSpc>
                  <a:spcPts val="307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659333" y="-57150"/>
              <a:ext cx="8121505" cy="4668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Base de datos MySQL en Google Cloud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Interfaz responsiva en Angular e Ionic.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Compartir recetas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659333" y="4591897"/>
              <a:ext cx="8121505" cy="10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 es una aplicación de pago</a:t>
              </a:r>
            </a:p>
            <a:p>
              <a:pPr algn="just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88028" y="1996907"/>
            <a:ext cx="1431194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ALCANCES DEL PROYECTO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60570" y="3459341"/>
            <a:ext cx="9907601" cy="4605182"/>
            <a:chOff x="0" y="0"/>
            <a:chExt cx="13210134" cy="61402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801147" y="3083089"/>
              <a:ext cx="1408988" cy="1178266"/>
            </a:xfrm>
            <a:custGeom>
              <a:avLst/>
              <a:gdLst/>
              <a:ahLst/>
              <a:cxnLst/>
              <a:rect r="r" b="b" t="t" l="l"/>
              <a:pathLst>
                <a:path h="1178266" w="1408988">
                  <a:moveTo>
                    <a:pt x="0" y="0"/>
                  </a:moveTo>
                  <a:lnTo>
                    <a:pt x="1408987" y="0"/>
                  </a:lnTo>
                  <a:lnTo>
                    <a:pt x="1408987" y="1178266"/>
                  </a:lnTo>
                  <a:lnTo>
                    <a:pt x="0" y="1178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801147" y="0"/>
              <a:ext cx="1408988" cy="1412755"/>
            </a:xfrm>
            <a:custGeom>
              <a:avLst/>
              <a:gdLst/>
              <a:ahLst/>
              <a:cxnLst/>
              <a:rect r="r" b="b" t="t" l="l"/>
              <a:pathLst>
                <a:path h="1412755" w="1408988">
                  <a:moveTo>
                    <a:pt x="0" y="0"/>
                  </a:moveTo>
                  <a:lnTo>
                    <a:pt x="1408987" y="0"/>
                  </a:lnTo>
                  <a:lnTo>
                    <a:pt x="1408987" y="1412755"/>
                  </a:lnTo>
                  <a:lnTo>
                    <a:pt x="0" y="1412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801147" y="1546109"/>
              <a:ext cx="1408988" cy="1408988"/>
            </a:xfrm>
            <a:custGeom>
              <a:avLst/>
              <a:gdLst/>
              <a:ahLst/>
              <a:cxnLst/>
              <a:rect r="r" b="b" t="t" l="l"/>
              <a:pathLst>
                <a:path h="1408988" w="1408988">
                  <a:moveTo>
                    <a:pt x="0" y="0"/>
                  </a:moveTo>
                  <a:lnTo>
                    <a:pt x="1408987" y="0"/>
                  </a:lnTo>
                  <a:lnTo>
                    <a:pt x="1408987" y="1408987"/>
                  </a:lnTo>
                  <a:lnTo>
                    <a:pt x="0" y="1408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801147" y="4731255"/>
              <a:ext cx="1408988" cy="1408988"/>
            </a:xfrm>
            <a:custGeom>
              <a:avLst/>
              <a:gdLst/>
              <a:ahLst/>
              <a:cxnLst/>
              <a:rect r="r" b="b" t="t" l="l"/>
              <a:pathLst>
                <a:path h="1408988" w="1408988">
                  <a:moveTo>
                    <a:pt x="0" y="0"/>
                  </a:moveTo>
                  <a:lnTo>
                    <a:pt x="1408987" y="0"/>
                  </a:lnTo>
                  <a:lnTo>
                    <a:pt x="1408987" y="1408988"/>
                  </a:lnTo>
                  <a:lnTo>
                    <a:pt x="0" y="1408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2116333"/>
              <a:ext cx="1550801" cy="1966150"/>
            </a:xfrm>
            <a:custGeom>
              <a:avLst/>
              <a:gdLst/>
              <a:ahLst/>
              <a:cxnLst/>
              <a:rect r="r" b="b" t="t" l="l"/>
              <a:pathLst>
                <a:path h="1966150" w="1550801">
                  <a:moveTo>
                    <a:pt x="0" y="0"/>
                  </a:moveTo>
                  <a:lnTo>
                    <a:pt x="1550801" y="0"/>
                  </a:lnTo>
                  <a:lnTo>
                    <a:pt x="1550801" y="1966151"/>
                  </a:lnTo>
                  <a:lnTo>
                    <a:pt x="0" y="1966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0513" y="4501584"/>
              <a:ext cx="1520288" cy="1495583"/>
            </a:xfrm>
            <a:custGeom>
              <a:avLst/>
              <a:gdLst/>
              <a:ahLst/>
              <a:cxnLst/>
              <a:rect r="r" b="b" t="t" l="l"/>
              <a:pathLst>
                <a:path h="1495583" w="1520288">
                  <a:moveTo>
                    <a:pt x="0" y="0"/>
                  </a:moveTo>
                  <a:lnTo>
                    <a:pt x="1520288" y="0"/>
                  </a:lnTo>
                  <a:lnTo>
                    <a:pt x="1520288" y="1495583"/>
                  </a:lnTo>
                  <a:lnTo>
                    <a:pt x="0" y="1495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0513" y="102651"/>
              <a:ext cx="1520288" cy="1446174"/>
            </a:xfrm>
            <a:custGeom>
              <a:avLst/>
              <a:gdLst/>
              <a:ahLst/>
              <a:cxnLst/>
              <a:rect r="r" b="b" t="t" l="l"/>
              <a:pathLst>
                <a:path h="1446174" w="1520288">
                  <a:moveTo>
                    <a:pt x="0" y="0"/>
                  </a:moveTo>
                  <a:lnTo>
                    <a:pt x="1520288" y="0"/>
                  </a:lnTo>
                  <a:lnTo>
                    <a:pt x="1520288" y="1446174"/>
                  </a:lnTo>
                  <a:lnTo>
                    <a:pt x="0" y="1446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208934" y="1685027"/>
            <a:ext cx="787013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LIMITACIONES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55895" y="3637851"/>
            <a:ext cx="2351210" cy="3862645"/>
            <a:chOff x="0" y="0"/>
            <a:chExt cx="3134947" cy="5150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645679"/>
              <a:ext cx="3134947" cy="3504514"/>
            </a:xfrm>
            <a:custGeom>
              <a:avLst/>
              <a:gdLst/>
              <a:ahLst/>
              <a:cxnLst/>
              <a:rect r="r" b="b" t="t" l="l"/>
              <a:pathLst>
                <a:path h="3504514" w="3134947">
                  <a:moveTo>
                    <a:pt x="0" y="0"/>
                  </a:moveTo>
                  <a:lnTo>
                    <a:pt x="3134947" y="0"/>
                  </a:lnTo>
                  <a:lnTo>
                    <a:pt x="3134947" y="3504514"/>
                  </a:lnTo>
                  <a:lnTo>
                    <a:pt x="0" y="3504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2964457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Tiempo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57985" y="3663119"/>
            <a:ext cx="3557882" cy="3837376"/>
            <a:chOff x="0" y="0"/>
            <a:chExt cx="4743843" cy="5116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1611988"/>
              <a:ext cx="4743843" cy="3504514"/>
            </a:xfrm>
            <a:custGeom>
              <a:avLst/>
              <a:gdLst/>
              <a:ahLst/>
              <a:cxnLst/>
              <a:rect r="r" b="b" t="t" l="l"/>
              <a:pathLst>
                <a:path h="3504514" w="4743843">
                  <a:moveTo>
                    <a:pt x="0" y="0"/>
                  </a:moveTo>
                  <a:lnTo>
                    <a:pt x="4743843" y="0"/>
                  </a:lnTo>
                  <a:lnTo>
                    <a:pt x="4743843" y="3504514"/>
                  </a:lnTo>
                  <a:lnTo>
                    <a:pt x="0" y="3504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89693" y="-66675"/>
              <a:ext cx="2964457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Dinero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91673" y="3637851"/>
            <a:ext cx="3062276" cy="3812661"/>
            <a:chOff x="0" y="0"/>
            <a:chExt cx="4083035" cy="50835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62715" y="1579034"/>
              <a:ext cx="2757606" cy="3504514"/>
            </a:xfrm>
            <a:custGeom>
              <a:avLst/>
              <a:gdLst/>
              <a:ahLst/>
              <a:cxnLst/>
              <a:rect r="r" b="b" t="t" l="l"/>
              <a:pathLst>
                <a:path h="3504514" w="2757606">
                  <a:moveTo>
                    <a:pt x="0" y="0"/>
                  </a:moveTo>
                  <a:lnTo>
                    <a:pt x="2757605" y="0"/>
                  </a:lnTo>
                  <a:lnTo>
                    <a:pt x="2757605" y="3504514"/>
                  </a:lnTo>
                  <a:lnTo>
                    <a:pt x="0" y="3504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4083035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Conocimiento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197024" y="3663119"/>
            <a:ext cx="3062276" cy="3837376"/>
            <a:chOff x="0" y="0"/>
            <a:chExt cx="4083035" cy="5116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611988"/>
              <a:ext cx="3355572" cy="3504514"/>
            </a:xfrm>
            <a:custGeom>
              <a:avLst/>
              <a:gdLst/>
              <a:ahLst/>
              <a:cxnLst/>
              <a:rect r="r" b="b" t="t" l="l"/>
              <a:pathLst>
                <a:path h="3504514" w="3355572">
                  <a:moveTo>
                    <a:pt x="0" y="0"/>
                  </a:moveTo>
                  <a:lnTo>
                    <a:pt x="3355572" y="0"/>
                  </a:lnTo>
                  <a:lnTo>
                    <a:pt x="3355572" y="3504514"/>
                  </a:lnTo>
                  <a:lnTo>
                    <a:pt x="0" y="3504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4083035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Información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28074" y="2179178"/>
            <a:ext cx="6218130" cy="6385757"/>
          </a:xfrm>
          <a:custGeom>
            <a:avLst/>
            <a:gdLst/>
            <a:ahLst/>
            <a:cxnLst/>
            <a:rect r="r" b="b" t="t" l="l"/>
            <a:pathLst>
              <a:path h="6385757" w="6218130">
                <a:moveTo>
                  <a:pt x="0" y="0"/>
                </a:moveTo>
                <a:lnTo>
                  <a:pt x="6218131" y="0"/>
                </a:lnTo>
                <a:lnTo>
                  <a:pt x="6218131" y="6385757"/>
                </a:lnTo>
                <a:lnTo>
                  <a:pt x="0" y="6385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6875" r="0" b="-2539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798" r="0" b="-3091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72429" y="2155304"/>
            <a:ext cx="8319341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METODOLOGÍA DE TRABAJO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694195" y="4915015"/>
            <a:ext cx="5153672" cy="2820594"/>
            <a:chOff x="0" y="0"/>
            <a:chExt cx="6871563" cy="376079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322417" y="-85725"/>
              <a:ext cx="3003150" cy="695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8"/>
                </a:lnSpc>
                <a:spcBef>
                  <a:spcPct val="0"/>
                </a:spcBef>
              </a:pPr>
              <a:r>
                <a:rPr lang="en-US" b="true" sz="300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CASCADA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37963"/>
              <a:ext cx="6871563" cy="2322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18160" indent="-259080" lvl="1">
                <a:lnSpc>
                  <a:spcPts val="48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Estructurada</a:t>
              </a:r>
            </a:p>
            <a:p>
              <a:pPr algn="just" marL="518160" indent="-259080" lvl="1">
                <a:lnSpc>
                  <a:spcPts val="48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Definido los requerimientos</a:t>
              </a:r>
            </a:p>
            <a:p>
              <a:pPr algn="just" marL="518160" indent="-259080" lvl="1">
                <a:lnSpc>
                  <a:spcPts val="48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Tiempo delimitado</a:t>
              </a:r>
            </a:p>
          </p:txBody>
        </p:sp>
      </p:grpSp>
    </p:spTree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DAGrnKdSAfM</dc:identifier>
  <dcterms:modified xsi:type="dcterms:W3CDTF">2011-08-01T06:04:30Z</dcterms:modified>
  <cp:revision>1</cp:revision>
  <dc:title>Reporte Final</dc:title>
</cp:coreProperties>
</file>